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</p:sldIdLst>
  <p:sldSz cx="1116012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 varScale="1">
        <p:scale>
          <a:sx n="133" d="100"/>
          <a:sy n="133" d="100"/>
        </p:scale>
        <p:origin x="20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5016" y="589241"/>
            <a:ext cx="837009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5016" y="1891070"/>
            <a:ext cx="8370094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028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181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6464" y="191691"/>
            <a:ext cx="2406402" cy="30512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7259" y="191691"/>
            <a:ext cx="7079704" cy="30512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556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882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446" y="897613"/>
            <a:ext cx="9625608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446" y="2409468"/>
            <a:ext cx="9625608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193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7259" y="958453"/>
            <a:ext cx="4743053" cy="22844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813" y="958453"/>
            <a:ext cx="4743053" cy="22844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64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12" y="191691"/>
            <a:ext cx="9625608" cy="69592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712" y="882610"/>
            <a:ext cx="4721256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712" y="1315164"/>
            <a:ext cx="4721256" cy="19344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9813" y="882610"/>
            <a:ext cx="474450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9813" y="1315164"/>
            <a:ext cx="4744507" cy="19344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7533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043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25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13" y="240030"/>
            <a:ext cx="3599430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4507" y="518398"/>
            <a:ext cx="5649813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713" y="1080135"/>
            <a:ext cx="3599430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685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13" y="240030"/>
            <a:ext cx="3599430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44507" y="518398"/>
            <a:ext cx="5649813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713" y="1080135"/>
            <a:ext cx="3599430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812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259" y="191691"/>
            <a:ext cx="9625608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259" y="958453"/>
            <a:ext cx="9625608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259" y="3337084"/>
            <a:ext cx="25110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0D80-125F-EC4B-9DC4-1A38A378562A}" type="datetimeFigureOut">
              <a:rPr lang="da-DK" smtClean="0"/>
              <a:t>17.10.2023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96792" y="3337084"/>
            <a:ext cx="376654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1838" y="3337084"/>
            <a:ext cx="25110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448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9D2C3-8B7A-0EA6-7A25-6040B66A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3"/>
            <a:ext cx="3715053" cy="3600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19E70-1D40-E0C3-4670-C19DAD0160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45073" y="1"/>
            <a:ext cx="3715053" cy="3600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005B9F-6C84-4D1A-B523-677226DF9EC0}"/>
              </a:ext>
            </a:extLst>
          </p:cNvPr>
          <p:cNvSpPr txBox="1"/>
          <p:nvPr/>
        </p:nvSpPr>
        <p:spPr>
          <a:xfrm>
            <a:off x="150571" y="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2CCC2-AD86-A33D-B0BD-35AC6B35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22535" y="1"/>
            <a:ext cx="3715052" cy="3600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91128-361A-6E51-05A2-3B7EC7B450C6}"/>
              </a:ext>
            </a:extLst>
          </p:cNvPr>
          <p:cNvSpPr txBox="1"/>
          <p:nvPr/>
        </p:nvSpPr>
        <p:spPr>
          <a:xfrm>
            <a:off x="3833752" y="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028C7-E514-8409-C0C3-FFF982E31AFC}"/>
              </a:ext>
            </a:extLst>
          </p:cNvPr>
          <p:cNvSpPr txBox="1"/>
          <p:nvPr/>
        </p:nvSpPr>
        <p:spPr>
          <a:xfrm>
            <a:off x="7571564" y="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865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</TotalTime>
  <Words>3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Nørgaard Weng</dc:creator>
  <cp:lastModifiedBy>Marcus Nørgaard Weng</cp:lastModifiedBy>
  <cp:revision>4</cp:revision>
  <dcterms:created xsi:type="dcterms:W3CDTF">2023-10-14T20:12:12Z</dcterms:created>
  <dcterms:modified xsi:type="dcterms:W3CDTF">2023-10-17T02:00:01Z</dcterms:modified>
</cp:coreProperties>
</file>